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B_47604F65.xml" ContentType="application/vnd.ms-powerpoint.comments+xml"/>
  <Override PartName="/ppt/comments/modernComment_15D_BB3362C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18"/>
  </p:notesMasterIdLst>
  <p:handoutMasterIdLst>
    <p:handoutMasterId r:id="rId19"/>
  </p:handoutMasterIdLst>
  <p:sldIdLst>
    <p:sldId id="261" r:id="rId3"/>
    <p:sldId id="1433" r:id="rId4"/>
    <p:sldId id="1446" r:id="rId5"/>
    <p:sldId id="337" r:id="rId6"/>
    <p:sldId id="347" r:id="rId7"/>
    <p:sldId id="349" r:id="rId8"/>
    <p:sldId id="389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337"/>
            <p14:sldId id="347"/>
            <p14:sldId id="349"/>
            <p14:sldId id="389"/>
            <p14:sldId id="391"/>
            <p14:sldId id="392"/>
            <p14:sldId id="393"/>
            <p14:sldId id="394"/>
            <p14:sldId id="395"/>
            <p14:sldId id="396"/>
            <p14:sldId id="397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21A614-72F8-497D-58D3-56C1E31DF45D}" name="Bruno Santos" initials="BS" userId="S::bruno.santos@fsdynamics.pt::8d4a6a1f-e5de-4112-94fb-63cc5ded6cfe" providerId="AD"/>
  <p188:author id="{809375AA-CE24-1A6E-89A7-5BA4F63A46AB}" name="Junior Mané" initials="JM" userId="cfe5ae7aff4951c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modernComment_15B_47604F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20313A-2C51-4A27-A4A1-70FCD2E4361B}" authorId="{FC21A614-72F8-497D-58D3-56C1E31DF45D}" status="resolved" created="2022-12-02T17:57:15.590">
    <pc:sldMkLst xmlns:pc="http://schemas.microsoft.com/office/powerpoint/2013/main/command">
      <pc:docMk/>
      <pc:sldMk cId="1197494117" sldId="347"/>
    </pc:sldMkLst>
    <p188:replyLst>
      <p188:reply id="{B6D13006-392E-4048-B6C5-38961C7AC2B4}" authorId="{FC21A614-72F8-497D-58D3-56C1E31DF45D}" created="2022-12-02T17:58:35.775">
        <p188:txBody>
          <a:bodyPr/>
          <a:lstStyle/>
          <a:p>
            <a:r>
              <a:rPr lang="pt-PT"/>
              <a:t>Ah e se calhar é melhor usar a seguinte designação da FSD blueCAPE:
FS Dynamics Portugal (FSD blueCAPE Lda).</a:t>
            </a:r>
          </a:p>
        </p188:txBody>
      </p188:reply>
    </p188:replyLst>
    <p188:txBody>
      <a:bodyPr/>
      <a:lstStyle/>
      <a:p>
        <a:r>
          <a:rPr lang="pt-PT"/>
          <a:t>No segundo ponto, falta qq coisa como, “por forma a que esta capacidade possa estar disponível no DesignBuilder no futuro.”
</a:t>
        </a:r>
      </a:p>
    </p188:txBody>
  </p188:cm>
</p188:cmLst>
</file>

<file path=ppt/comments/modernComment_15D_BB3362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75B083-D986-42B1-8675-CEC4CE6E64BA}" authorId="{FC21A614-72F8-497D-58D3-56C1E31DF45D}" status="resolved" created="2022-12-02T18:00:19.558">
    <pc:sldMkLst xmlns:pc="http://schemas.microsoft.com/office/powerpoint/2013/main/command">
      <pc:docMk/>
      <pc:sldMk cId="3140707019" sldId="349"/>
    </pc:sldMkLst>
    <p188:txBody>
      <a:bodyPr/>
      <a:lstStyle/>
      <a:p>
        <a:r>
          <a:rPr lang="pt-PT"/>
          <a:t>blueCFD-Kernel versão 2.6</a:t>
        </a:r>
      </a:p>
    </p188:txBody>
  </p188:cm>
  <p188:cm id="{3A6A1FF4-D9A8-4EDB-8D76-76A13E37EDE8}" authorId="{FC21A614-72F8-497D-58D3-56C1E31DF45D}" status="resolved" created="2022-12-02T18:01:36.607">
    <pc:sldMkLst xmlns:pc="http://schemas.microsoft.com/office/powerpoint/2013/main/command">
      <pc:docMk/>
      <pc:sldMk cId="3140707019" sldId="349"/>
    </pc:sldMkLst>
    <p188:replyLst>
      <p188:reply id="{80AF0A2C-828C-4297-9880-EF6716102341}" authorId="{809375AA-CE24-1A6E-89A7-5BA4F63A46AB}" created="2022-12-03T17:48:08.313">
        <p188:txBody>
          <a:bodyPr/>
          <a:lstStyle/>
          <a:p>
            <a:r>
              <a:rPr lang="pt-PT"/>
              <a:t>Criei este slide na perspetiva de ser eu depois a explicar sucintamente onde é que se utilizava cada software….mas faz sentido o que assinalaste...</a:t>
            </a:r>
          </a:p>
        </p188:txBody>
      </p188:reply>
      <p188:reply id="{7B4FBA8D-D047-4608-BDAB-D3665DE10567}" authorId="{FC21A614-72F8-497D-58D3-56C1E31DF45D}" created="2022-12-15T16:11:45.114">
        <p188:txBody>
          <a:bodyPr/>
          <a:lstStyle/>
          <a:p>
            <a:r>
              <a:rPr lang="pt-PT"/>
              <a:t>Agora que revejo, não me parece essencial para esta apresentação perceber-se como estão interligados, mas ainda tenho a ligeira sensação que seria preciso algures… mas prontos, também não é crítico, o objectivo aqui é mesmo descrever as ferramentas
</a:t>
            </a:r>
          </a:p>
        </p188:txBody>
      </p188:reply>
    </p188:replyLst>
    <p188:txBody>
      <a:bodyPr/>
      <a:lstStyle/>
      <a:p>
        <a:r>
          <a:rPr lang="pt-PT"/>
          <a:t>Estou em dúvida se vale a pena haver um diagrama a mostrar como estes software se correlacionam...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80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75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563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314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77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60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69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931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18/10/relationships/comments" Target="../comments/modernComment_15B_47604F6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5D_BB3362CB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415772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6600" b="1" spc="30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Cenário 3</a:t>
            </a:r>
            <a:endParaRPr lang="pt-PT" sz="66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  <a:p>
            <a:pPr algn="just"/>
            <a:r>
              <a:rPr lang="pt-PT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Projeto Escolar e Tutorial de Como Fazer um Póster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6D65642-03D8-44D9-2B81-13ACE1D8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00" y="1386990"/>
            <a:ext cx="6874339" cy="4814712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4236B383-9C4C-79BB-A8E5-2F1C684653CF}"/>
              </a:ext>
            </a:extLst>
          </p:cNvPr>
          <p:cNvSpPr txBox="1">
            <a:spLocks/>
          </p:cNvSpPr>
          <p:nvPr/>
        </p:nvSpPr>
        <p:spPr>
          <a:xfrm>
            <a:off x="350198" y="2589892"/>
            <a:ext cx="3647440" cy="767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PT" sz="40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Exemplos de Posters</a:t>
            </a:r>
            <a:br>
              <a:rPr lang="pt-PT" sz="40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pt-PT" sz="5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10908C7D-C1D7-A061-AA6A-61077215A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CB673A-1BF7-56ED-0E97-246CB5D2E55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7001B4A3-E5BC-9E0E-BD3D-7E891A4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3F9300C5-1DBF-A0C9-D067-E45F2B9287B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0685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9" y="2008979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as dimensões do diapositivo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75F9076-EC53-26AB-3A41-59E18DA46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2" r="27190" b="5079"/>
          <a:stretch/>
        </p:blipFill>
        <p:spPr>
          <a:xfrm>
            <a:off x="4798772" y="959126"/>
            <a:ext cx="2968835" cy="51104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CCBE52-E4C6-B03B-35DE-2C5EA4531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5" t="5241" r="16603" b="8841"/>
          <a:stretch/>
        </p:blipFill>
        <p:spPr>
          <a:xfrm>
            <a:off x="8083829" y="1734507"/>
            <a:ext cx="3872944" cy="3559718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D6A63EB-E466-7559-7E58-3A0F4B037A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08368B4-E05C-6231-9768-82B6CA4A43D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5905AF8F-6DE9-50DC-6E3C-3B189C84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51548C5D-6E30-8836-F03A-A8C2132FC13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333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17DF90F-9439-BF7A-DAF1-B467F4EA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0641653" cy="772151"/>
          </a:xfrm>
        </p:spPr>
        <p:txBody>
          <a:bodyPr>
            <a:normAutofit fontScale="90000"/>
          </a:bodyPr>
          <a:lstStyle/>
          <a:p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dimensão póster </a:t>
            </a:r>
            <a:r>
              <a:rPr lang="pt-P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(para dimensão já pré-definida pelo programa)</a:t>
            </a: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81" y="1641352"/>
            <a:ext cx="5976354" cy="40723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Abrir um documento </a:t>
            </a:r>
            <a:r>
              <a:rPr lang="pt-PT" sz="1800" dirty="0" err="1">
                <a:latin typeface="Comic Sans MS" panose="030F0702030302020204" pitchFamily="66" charset="0"/>
              </a:rPr>
              <a:t>Power-Point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“Estrutura” </a:t>
            </a:r>
            <a:r>
              <a:rPr lang="pt-PT" sz="1800" dirty="0">
                <a:latin typeface="Comic Sans MS" panose="030F0702030302020204" pitchFamily="66" charset="0"/>
              </a:rPr>
              <a:t>nas opções que aparecem ao lado de “Ficheiro”;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De seguida,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“Tamanho do Dispositivo”</a:t>
            </a:r>
            <a:r>
              <a:rPr lang="pt-PT" sz="1800" dirty="0">
                <a:latin typeface="Comic Sans MS" panose="030F0702030302020204" pitchFamily="66" charset="0"/>
              </a:rPr>
              <a:t> (aparece no canto superior direito);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“Personalizar Tamanho do Dispositivo”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opção por baixo de “Diapositivos dimensionados para:”</a:t>
            </a:r>
            <a:r>
              <a:rPr lang="pt-PT" sz="1800" b="1" dirty="0">
                <a:latin typeface="Comic Sans MS" panose="030F0702030302020204" pitchFamily="66" charset="0"/>
              </a:rPr>
              <a:t> </a:t>
            </a:r>
            <a:r>
              <a:rPr lang="pt-PT" sz="1800" dirty="0">
                <a:latin typeface="Comic Sans MS" panose="030F0702030302020204" pitchFamily="66" charset="0"/>
              </a:rPr>
              <a:t>e selecionar a configuração do diapositivo pretendida (</a:t>
            </a:r>
            <a:r>
              <a:rPr lang="pt-PT" sz="1800" dirty="0" err="1">
                <a:latin typeface="Comic Sans MS" panose="030F0702030302020204" pitchFamily="66" charset="0"/>
              </a:rPr>
              <a:t>ex</a:t>
            </a:r>
            <a:r>
              <a:rPr lang="pt-PT" sz="1800" dirty="0">
                <a:latin typeface="Comic Sans MS" panose="030F0702030302020204" pitchFamily="66" charset="0"/>
              </a:rPr>
              <a:t>: A3, A4, Faixa, etc.);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“Ok” 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E6B2E6-891F-EBAE-E729-F38EDBAB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BD55383B-75D4-2AB8-B30E-8BE3DBFE6CE9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8957EA6-656A-5637-B557-33D75F499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D83D0C5-657A-3F0F-CD2C-8C7B4A571B2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990ECD89-A1F8-BDC0-11F0-416CDD35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25ADD10C-ED17-DBA9-B236-CD2D62C1216D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10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71" y="1404257"/>
            <a:ext cx="10401801" cy="387593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Abrir um documento </a:t>
            </a:r>
            <a:r>
              <a:rPr lang="pt-PT" sz="1800" dirty="0" err="1">
                <a:latin typeface="Comic Sans MS" panose="030F0702030302020204" pitchFamily="66" charset="0"/>
              </a:rPr>
              <a:t>Power-Point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“Estrutura” </a:t>
            </a:r>
            <a:r>
              <a:rPr lang="pt-PT" sz="1800" dirty="0">
                <a:latin typeface="Comic Sans MS" panose="030F0702030302020204" pitchFamily="66" charset="0"/>
              </a:rPr>
              <a:t>(opção que aparece no lado direito de “Ficheiros”);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De seguida,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“Tamanho do Dispositivo”</a:t>
            </a:r>
            <a:r>
              <a:rPr lang="pt-PT" sz="1800" dirty="0">
                <a:latin typeface="Comic Sans MS" panose="030F0702030302020204" pitchFamily="66" charset="0"/>
              </a:rPr>
              <a:t> (aparece no canto superior direito);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“Personalizar Tamanho do Dispositivo”;</a:t>
            </a:r>
            <a:endParaRPr lang="pt-PT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opção por baixo de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“Diapositivos dimensionados para</a:t>
            </a:r>
            <a:r>
              <a:rPr lang="pt-PT" sz="1800" dirty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”</a:t>
            </a:r>
            <a:r>
              <a:rPr lang="pt-PT" sz="1800" dirty="0">
                <a:latin typeface="Comic Sans MS" panose="030F0702030302020204" pitchFamily="66" charset="0"/>
              </a:rPr>
              <a:t>, e de seguida, 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“Personalizados”.</a:t>
            </a:r>
            <a:endParaRPr lang="pt-PT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Introduzir a largura e a altura pretendidas onde diz “largura” e “altura”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(em cm!!);</a:t>
            </a:r>
            <a:endParaRPr lang="pt-PT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(Opcional): </a:t>
            </a:r>
            <a:r>
              <a:rPr lang="pt-PT" sz="1800" dirty="0">
                <a:latin typeface="Comic Sans MS" panose="030F0702030302020204" pitchFamily="66" charset="0"/>
              </a:rPr>
              <a:t>Se se quiser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ver a folha na horizontal ou na vertical</a:t>
            </a:r>
            <a:r>
              <a:rPr lang="pt-PT" sz="1800" dirty="0">
                <a:latin typeface="Comic Sans MS" panose="030F0702030302020204" pitchFamily="66" charset="0"/>
              </a:rPr>
              <a:t>,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</a:t>
            </a:r>
            <a:r>
              <a:rPr lang="pt-PT" sz="1800" dirty="0">
                <a:latin typeface="Comic Sans MS" panose="030F0702030302020204" pitchFamily="66" charset="0"/>
              </a:rPr>
              <a:t> a opção pretendida em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“Orientação” e “Notas, Folhetos e Destaques”</a:t>
            </a:r>
            <a:r>
              <a:rPr lang="pt-PT" sz="1800" dirty="0">
                <a:latin typeface="Comic Sans MS" panose="030F0702030302020204" pitchFamily="66" charset="0"/>
              </a:rPr>
              <a:t> que aparece no lado direito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quando se efetuar o passo 4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22C2C55-C85F-699E-E72A-21E5DF2B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/>
          </a:bodyPr>
          <a:lstStyle/>
          <a:p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dimensão póster </a:t>
            </a:r>
            <a:r>
              <a:rPr lang="pt-P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(para dimensão à minha escolha)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A6D5F7CC-4940-41EC-5747-32237E191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4607A7F-BDA0-35F8-C844-1518193628B6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Picture 2" descr="The European Union | OSCE">
            <a:extLst>
              <a:ext uri="{FF2B5EF4-FFF2-40B4-BE49-F238E27FC236}">
                <a16:creationId xmlns:a16="http://schemas.microsoft.com/office/drawing/2014/main" id="{689E53F6-17D8-BE91-8929-69AA1B3C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7">
            <a:extLst>
              <a:ext uri="{FF2B5EF4-FFF2-40B4-BE49-F238E27FC236}">
                <a16:creationId xmlns:a16="http://schemas.microsoft.com/office/drawing/2014/main" id="{3411C6A1-522D-82B0-F122-3D3D7DE0157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0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A4E06C4-D80D-4865-7173-7A12B921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97" y="1552843"/>
            <a:ext cx="4386341" cy="218171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91A0BFC-CDF5-D33C-7A9B-59D371BD1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778" y="1546562"/>
            <a:ext cx="5106412" cy="25398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21202C7-9C8A-6D58-7E8C-7F00A9CB8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97" y="3939401"/>
            <a:ext cx="3990508" cy="2181711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9BC0C6C-3F5C-582B-E892-98014189B4F5}"/>
              </a:ext>
            </a:extLst>
          </p:cNvPr>
          <p:cNvGrpSpPr/>
          <p:nvPr/>
        </p:nvGrpSpPr>
        <p:grpSpPr>
          <a:xfrm>
            <a:off x="5813668" y="4435843"/>
            <a:ext cx="5377071" cy="1869918"/>
            <a:chOff x="5732562" y="4692353"/>
            <a:chExt cx="5377071" cy="186991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BE612F-4277-B428-0510-1B97A8DD09F1}"/>
                </a:ext>
              </a:extLst>
            </p:cNvPr>
            <p:cNvSpPr/>
            <p:nvPr/>
          </p:nvSpPr>
          <p:spPr>
            <a:xfrm>
              <a:off x="5732562" y="4692353"/>
              <a:ext cx="5377070" cy="18699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DA1E675-988C-BC1F-F990-D65AAD029130}"/>
                </a:ext>
              </a:extLst>
            </p:cNvPr>
            <p:cNvSpPr txBox="1"/>
            <p:nvPr/>
          </p:nvSpPr>
          <p:spPr>
            <a:xfrm>
              <a:off x="5732563" y="4750149"/>
              <a:ext cx="537707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PT" b="1" dirty="0">
                  <a:solidFill>
                    <a:srgbClr val="92D050"/>
                  </a:solidFill>
                </a:rPr>
                <a:t>Tamanho das folhas de maior dimensão (largura X altura):</a:t>
              </a:r>
            </a:p>
            <a:p>
              <a:endParaRPr lang="pt-P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A0	-	(84.1 X 118.9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A1	-	(59.4 X 84.1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A2	-	(42 X 59.4 cm);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967F336D-D205-2734-1065-8596AA46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/>
          </a:bodyPr>
          <a:lstStyle/>
          <a:p>
            <a:r>
              <a:rPr lang="pt-PT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as dimensões do diapositivo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71FB4652-2D67-EFE2-E643-015E0FA7A7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C3E19FC-4F33-B156-98F9-ACEB2EF4578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5437643D-EBA5-DE4E-741B-2E8D4277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88C7F823-1EE2-96EB-8973-99C6845F56E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390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666875" y="1182443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 b="1" dirty="0">
                <a:latin typeface="Poppins" panose="00000500000000000000" pitchFamily="2" charset="0"/>
              </a:rPr>
              <a:t>Até à próxima!</a:t>
            </a:r>
            <a:endParaRPr lang="id-ID" sz="4500" b="1" dirty="0">
              <a:latin typeface="Poppins" panose="00000500000000000000" pitchFamily="2" charset="0"/>
            </a:endParaRP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1061713"/>
            <a:ext cx="418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Projeto Escolar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1996151"/>
            <a:ext cx="10825879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Agora que acabou a implementação do cenário 1, iremos passar para a atividade final: </a:t>
            </a:r>
            <a:r>
              <a:rPr lang="pt-PT" sz="2000" b="1" dirty="0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o projeto escolar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Neste projeto, cada grupo terá de construir um póster para apresentação à escola, sobre o que trabalhou durante a implementação do cenário, mencionando ainda medidas de combate ao problema de saúde pública explorado;</a:t>
            </a:r>
          </a:p>
          <a:p>
            <a:pPr algn="just">
              <a:lnSpc>
                <a:spcPct val="150000"/>
              </a:lnSpc>
              <a:buSzPts val="1440"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No fim, os grupos escolhem o melhor póster da turma e ajudam a melhorá-lo pois esse será o póster que será apresentado à restante comunidade escolar;</a:t>
            </a:r>
          </a:p>
          <a:p>
            <a:pPr algn="just">
              <a:lnSpc>
                <a:spcPct val="150000"/>
              </a:lnSpc>
              <a:buSzPts val="1440"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criar um póster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712C91C-571C-A10C-E8F6-3170509EF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68" y="844142"/>
            <a:ext cx="3807929" cy="53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8" y="749555"/>
            <a:ext cx="6249784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que é um póster 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A04AB7-1F4F-42B7-A9A3-98B8E522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7" y="1702904"/>
            <a:ext cx="5801703" cy="38099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pt-PT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sz="1700" dirty="0">
                <a:latin typeface="Comic Sans MS" panose="030F0702030302020204" pitchFamily="66" charset="0"/>
              </a:rPr>
              <a:t>Documento de grande dimensão que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serve para apresentar os resultados</a:t>
            </a:r>
            <a:r>
              <a:rPr lang="pt-PT" sz="1700" dirty="0">
                <a:latin typeface="Comic Sans MS" panose="030F0702030302020204" pitchFamily="66" charset="0"/>
              </a:rPr>
              <a:t> de uma investigação, pesquisa, um projeto numa exposição, etc;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sz="1700" dirty="0">
                <a:latin typeface="Comic Sans MS" panose="030F0702030302020204" pitchFamily="66" charset="0"/>
              </a:rPr>
              <a:t>É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composto por texto, imagens, gráficos, desenhos, etc., </a:t>
            </a:r>
            <a:r>
              <a:rPr lang="pt-PT" sz="1700" dirty="0">
                <a:latin typeface="Comic Sans MS" panose="030F0702030302020204" pitchFamily="66" charset="0"/>
              </a:rPr>
              <a:t>que tornam a informação mais completa e atrativa para o leitor;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sz="1700" dirty="0">
                <a:latin typeface="Comic Sans MS" panose="030F0702030302020204" pitchFamily="66" charset="0"/>
              </a:rPr>
              <a:t>Pretendem transmitir de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forma rápida</a:t>
            </a:r>
            <a:r>
              <a:rPr lang="pt-PT" sz="1700" dirty="0">
                <a:latin typeface="Comic Sans MS" panose="030F0702030302020204" pitchFamily="66" charset="0"/>
              </a:rPr>
              <a:t> e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clara</a:t>
            </a:r>
            <a:r>
              <a:rPr lang="pt-PT" sz="1700" dirty="0">
                <a:latin typeface="Comic Sans MS" panose="030F0702030302020204" pitchFamily="66" charset="0"/>
              </a:rPr>
              <a:t> as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ideias centrais de um trabalho</a:t>
            </a:r>
            <a:r>
              <a:rPr lang="pt-PT" sz="1700" dirty="0">
                <a:latin typeface="Comic Sans MS" panose="030F0702030302020204" pitchFamily="66" charset="0"/>
              </a:rPr>
              <a:t>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B58732-2C82-62E9-1E46-6ED0A981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5A7D4C4F-E13C-7020-FF3B-918551C592B4}"/>
              </a:ext>
            </a:extLst>
          </p:cNvPr>
          <p:cNvCxnSpPr>
            <a:cxnSpLocks/>
          </p:cNvCxnSpPr>
          <p:nvPr/>
        </p:nvCxnSpPr>
        <p:spPr>
          <a:xfrm>
            <a:off x="6413422" y="1420652"/>
            <a:ext cx="0" cy="5152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agem 16" descr="Uma imagem com texto&#10;&#10;Descrição gerada automaticamente">
            <a:extLst>
              <a:ext uri="{FF2B5EF4-FFF2-40B4-BE49-F238E27FC236}">
                <a16:creationId xmlns:a16="http://schemas.microsoft.com/office/drawing/2014/main" id="{A56152CF-5401-8724-B228-775E3ACDC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BAA3A67-ECD0-737C-7631-24F0F0E5D4F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9" name="Picture 2" descr="The European Union | OSCE">
            <a:extLst>
              <a:ext uri="{FF2B5EF4-FFF2-40B4-BE49-F238E27FC236}">
                <a16:creationId xmlns:a16="http://schemas.microsoft.com/office/drawing/2014/main" id="{B624CFCA-F0B8-890F-DAC4-B8E92CEA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7">
            <a:extLst>
              <a:ext uri="{FF2B5EF4-FFF2-40B4-BE49-F238E27FC236}">
                <a16:creationId xmlns:a16="http://schemas.microsoft.com/office/drawing/2014/main" id="{CCB40458-673B-AFC2-8E72-E874185D313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815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839BDA54-8767-47AB-8914-6B0543DC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6" y="1709529"/>
            <a:ext cx="5910561" cy="477078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Boa identificação do nome da instituição, logótipo, contactos, etc., dos autores do documento;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Pouco texto, mas com as informações relevantes;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Elementos gráficos: Imagens, gráficos, tabelas, esquemas, mapas, desenhos, etc.;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Títulos bem definidos e identificados;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Utilização de setas, numerações, etc., para guiar o leitor na apreciação do documento;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Equilíbrio de cores e de fontes;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Equilíbrio no tipo e tamanho da letra;</a:t>
            </a: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0FF169-6055-0921-31C6-AD642065A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A800CFB0-76E5-52D6-20DD-AADFB8D5DF5F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867D56C8-7C81-812D-3F4A-369FEC54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Características de um póster</a:t>
            </a:r>
          </a:p>
        </p:txBody>
      </p:sp>
      <p:pic>
        <p:nvPicPr>
          <p:cNvPr id="20" name="Imagem 19" descr="Uma imagem com texto&#10;&#10;Descrição gerada automaticamente">
            <a:extLst>
              <a:ext uri="{FF2B5EF4-FFF2-40B4-BE49-F238E27FC236}">
                <a16:creationId xmlns:a16="http://schemas.microsoft.com/office/drawing/2014/main" id="{7F0ABF15-E15F-C068-A03F-DDF111F86E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EBD288E-DF2F-C7A0-6429-F5B824D4898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2" name="Picture 2" descr="The European Union | OSCE">
            <a:extLst>
              <a:ext uri="{FF2B5EF4-FFF2-40B4-BE49-F238E27FC236}">
                <a16:creationId xmlns:a16="http://schemas.microsoft.com/office/drawing/2014/main" id="{15C5FEC7-4235-5013-3AF4-7AA577AC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DD34B3B2-28FB-E426-1B7A-B5E6F3E04FC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974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xmlns="" r:id="rId7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556835"/>
            <a:ext cx="5991502" cy="43599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t-PT" sz="1900" b="1" u="sng" dirty="0">
                <a:latin typeface="Comic Sans MS" panose="030F0702030302020204" pitchFamily="66" charset="0"/>
              </a:rPr>
              <a:t>Os componentes mais frequentes num póster, são: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Título;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Identificação dos autores;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Resumo;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Introdução/Objetivos;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Desenvolvimento – O que foi feito;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Conclusões – Tabelas, gráficos, imagens, figuras, etc.;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AAA794-98C2-3C58-1052-CFEBE03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508D1996-6CCD-BDFB-449E-F5B2433ABC57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947AFB0A-4FFC-C205-F904-82DE8BBF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Estrutura de um póster</a:t>
            </a:r>
          </a:p>
        </p:txBody>
      </p:sp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B7EB40BA-456F-CBAE-C637-3E496FEF4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AD96C87-A67C-E34A-912D-D031DEE2B6F7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Picture 2" descr="The European Union | OSCE">
            <a:extLst>
              <a:ext uri="{FF2B5EF4-FFF2-40B4-BE49-F238E27FC236}">
                <a16:creationId xmlns:a16="http://schemas.microsoft.com/office/drawing/2014/main" id="{78E4565E-0A8B-8CFB-BC32-B2B26125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7">
            <a:extLst>
              <a:ext uri="{FF2B5EF4-FFF2-40B4-BE49-F238E27FC236}">
                <a16:creationId xmlns:a16="http://schemas.microsoft.com/office/drawing/2014/main" id="{428009C2-D1CE-C603-BB6A-40B98FBA47C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407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xmlns="" r:id="rId6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9" y="1641352"/>
            <a:ext cx="5957212" cy="41103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Excesso de texto;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Figuras sem nitidez (</a:t>
            </a:r>
            <a:r>
              <a:rPr lang="pt-PT" sz="1600" dirty="0" err="1"/>
              <a:t>ex</a:t>
            </a:r>
            <a:r>
              <a:rPr lang="pt-PT" sz="1600" dirty="0"/>
              <a:t>: ao serem impressas em tamanho grande);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Excesso de cores e fontes;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Sequência desorganizada de títulos;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Falta de identificação da instituição, dos autores do documento, etc.;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Erros de português;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Ausência de identificação das fontes para as ilustrações;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Ausência de títulos para as ilustrações;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319E4D-7047-D955-4A58-023813F5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7AFE6102-4174-3C7E-E119-66165C165662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DC4F6A04-FD6E-D368-54D8-2470B44E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646085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Principais erros num póster</a:t>
            </a:r>
          </a:p>
        </p:txBody>
      </p:sp>
      <p:pic>
        <p:nvPicPr>
          <p:cNvPr id="14" name="Imagem 13" descr="Uma imagem com texto&#10;&#10;Descrição gerada automaticamente">
            <a:extLst>
              <a:ext uri="{FF2B5EF4-FFF2-40B4-BE49-F238E27FC236}">
                <a16:creationId xmlns:a16="http://schemas.microsoft.com/office/drawing/2014/main" id="{488B58F1-66A8-7690-76CA-14637E44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F0CA7E-07CE-72F9-148E-2C6B2B6B09E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The European Union | OSCE">
            <a:extLst>
              <a:ext uri="{FF2B5EF4-FFF2-40B4-BE49-F238E27FC236}">
                <a16:creationId xmlns:a16="http://schemas.microsoft.com/office/drawing/2014/main" id="{097E68EF-A815-9BA6-E15A-4E9249DA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01D854F1-46D0-45A3-206F-A1D032B5D63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09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Exemplos de Posters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93DFF3B-60DA-F208-A279-027822AC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9" y="359445"/>
            <a:ext cx="4341470" cy="6139110"/>
          </a:xfrm>
          <a:prstGeom prst="rect">
            <a:avLst/>
          </a:prstGeom>
        </p:spPr>
      </p:pic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08B7550F-5DC1-84D9-F64E-F43FE3E13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67DA84F-3CD2-B992-DD1A-0F8359A4E70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476EF656-891F-72B7-A1E2-91DD994E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8A445FF4-6148-48D4-17E5-AEA5701AEB00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65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C8E9EB5-BC56-A1BF-A1DF-009BE140758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279" t="7974" r="8329" b="4095"/>
          <a:stretch/>
        </p:blipFill>
        <p:spPr>
          <a:xfrm>
            <a:off x="5526000" y="360000"/>
            <a:ext cx="4341600" cy="6138000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F6467540-69A5-169D-B445-968D0D0F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Exemplos de Posters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6EF62D2B-64B8-92C8-F068-AD1801D45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012B957-30DF-EC56-B43F-13202C439F7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F87593BC-E569-13AB-16FB-4E4F4F7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C15530DD-8B6D-DE67-F13F-EBF97A2A0D1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0217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981</Words>
  <Application>Microsoft Office PowerPoint</Application>
  <PresentationFormat>Ecrã Panorâmico</PresentationFormat>
  <Paragraphs>128</Paragraphs>
  <Slides>15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O que é um póster ?</vt:lpstr>
      <vt:lpstr>Características de um póster</vt:lpstr>
      <vt:lpstr>Estrutura de um póster</vt:lpstr>
      <vt:lpstr>Principais erros num póster</vt:lpstr>
      <vt:lpstr>Exemplos de Posters _</vt:lpstr>
      <vt:lpstr>Exemplos de Posters _</vt:lpstr>
      <vt:lpstr>Apresentação do PowerPoint</vt:lpstr>
      <vt:lpstr>Alterar as dimensões do diapositivo _</vt:lpstr>
      <vt:lpstr>Alterar dimensão póster (para dimensão já pré-definida pelo programa)</vt:lpstr>
      <vt:lpstr>Alterar dimensão póster (para dimensão à minha escolha)</vt:lpstr>
      <vt:lpstr>Alterar as dimensões do diapositivo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JÚNIOR ABDULAI ROMÃO MANÉ</cp:lastModifiedBy>
  <cp:revision>103</cp:revision>
  <dcterms:created xsi:type="dcterms:W3CDTF">2021-10-05T02:03:23Z</dcterms:created>
  <dcterms:modified xsi:type="dcterms:W3CDTF">2024-03-22T19:05:44Z</dcterms:modified>
</cp:coreProperties>
</file>