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19"/>
  </p:notesMasterIdLst>
  <p:sldIdLst>
    <p:sldId id="1005" r:id="rId4"/>
    <p:sldId id="999" r:id="rId5"/>
    <p:sldId id="1020" r:id="rId6"/>
    <p:sldId id="1018" r:id="rId7"/>
    <p:sldId id="1021" r:id="rId8"/>
    <p:sldId id="1022" r:id="rId9"/>
    <p:sldId id="1023" r:id="rId10"/>
    <p:sldId id="1024" r:id="rId11"/>
    <p:sldId id="1048" r:id="rId12"/>
    <p:sldId id="1027" r:id="rId13"/>
    <p:sldId id="1029" r:id="rId14"/>
    <p:sldId id="1032" r:id="rId15"/>
    <p:sldId id="1031" r:id="rId16"/>
    <p:sldId id="1046" r:id="rId17"/>
    <p:sldId id="1047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FF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935" autoAdjust="0"/>
  </p:normalViewPr>
  <p:slideViewPr>
    <p:cSldViewPr>
      <p:cViewPr varScale="1">
        <p:scale>
          <a:sx n="76" d="100"/>
          <a:sy n="76" d="100"/>
        </p:scale>
        <p:origin x="16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774A-F509-4CAB-8A36-F33B3B8FE7CF}" type="datetimeFigureOut">
              <a:rPr lang="pl-PL" smtClean="0"/>
              <a:pPr/>
              <a:t>10.11.2022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07A0-62FE-411B-88C7-42B8FACB17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81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2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97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49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18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2E2E-29DE-41BF-B6DD-579C1D79D952}" type="datetime1">
              <a:rPr lang="pl-PL" smtClean="0"/>
              <a:pPr>
                <a:defRPr/>
              </a:pPr>
              <a:t>10.11.2022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6463-C904-47E1-BD56-844D627C5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24889BA-2F76-4954-9547-3B391DCFC5C9}" type="datetime1">
              <a:rPr lang="pl-PL" smtClean="0"/>
              <a:pPr/>
              <a:t>10.11.2022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E1621-BB6F-4F7F-A19B-59E35C4637F1}" type="datetime1">
              <a:rPr lang="pl-PL" smtClean="0"/>
              <a:pPr/>
              <a:t>10.11.2022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4E6B0-F5AC-403B-98C8-AC5EBC0DD45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E30C-79DE-406F-B63B-02E478A1E25D}" type="datetime1">
              <a:rPr lang="pl-PL" smtClean="0"/>
              <a:pPr>
                <a:defRPr/>
              </a:pPr>
              <a:t>10.11.2022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89D2-F685-4612-B6DE-D0EC5CCDD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BADC0AC-8359-458A-AE9D-6FC98360D02F}" type="datetime1">
              <a:rPr lang="pl-PL" smtClean="0"/>
              <a:pPr/>
              <a:t>10.11.2022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Prezentacja_ogólnouniwersytecka_slajd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333375"/>
            <a:ext cx="91408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8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obaczjestem.pl/" TargetMode="External"/><Relationship Id="rId2" Type="http://schemas.openxmlformats.org/officeDocument/2006/relationships/hyperlink" Target="http://polki.pl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6y9TP-oDTAhVHSZoKHe6UBrAQjB0IBg&amp;url=http://w-spodnicy.ofeminin.pl/Tekst/Facet/533350,1,Kolekcja-bershka--kolekcja-bershka-2011.html&amp;psig=AFQjCNGRp3uCRnmyqeXU3iaHFB56le4lHA&amp;ust=1491057077233956" TargetMode="External"/><Relationship Id="rId2" Type="http://schemas.openxmlformats.org/officeDocument/2006/relationships/hyperlink" Target="https://www.google.pl/url?sa=i&amp;rct=j&amp;q=&amp;esrc=s&amp;source=images&amp;cd=&amp;cad=rja&amp;uact=8&amp;ved=0ahUKEwjmz9Oj-YDTAhXsa5oKHd8fCbsQjB0IBg&amp;url=http://natemat.pl/98279,selfie-nie-takie-niewinne-robisz-wrzucasz-do-sieci-i-obniza-sie-twoja-samoocena&amp;bvm=bv.151426398,bs.2,d.bGg&amp;psig=AFQjCNGvlIdgm3pL0IhSvEHbO8jpSTT1yg&amp;ust=1491056708379409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bxr2_-4DTAhXBBiwKHQRQBxgQjB0IBg&amp;url=http://wyborcza.pl/7,75400,21008535,ile-czasu-twoje-dziecko-moze-spedzac-ze-smartfonem-tabletem.html&amp;psig=AFQjCNFp_5IO8KhUL6aBPcBzamm_KkOVKQ&amp;ust=1491057212872741" TargetMode="External"/><Relationship Id="rId2" Type="http://schemas.openxmlformats.org/officeDocument/2006/relationships/hyperlink" Target="https://www.google.pl/url?sa=i&amp;rct=j&amp;q=&amp;esrc=s&amp;source=images&amp;cd=&amp;cad=rja&amp;uact=8&amp;ved=0ahUKEwinvOCX-4DTAhUC2ywKHXo2AjUQjB0IBg&amp;url=http://kobieta.dziennik.pl/dziecko/artykuly/476590,co-dzieci-publikuja-w-internecie.html&amp;psig=AFQjCNFp_5IO8KhUL6aBPcBzamm_KkOVKQ&amp;ust=1491057212872741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x7f7l-4DTAhUBmSwKHfUIAoUQjB0IBg&amp;url=http://kobieta.onet.pl/dziecko/nastolatki/30-proc-polskich-nastolatkow-narzeka-na-chroniczne-zmeczenie/mqyznx&amp;psig=AFQjCNFRIYqOgOd_R4sRK5Cv2pKfCRQYSg&amp;ust=14910571756860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d_9q3_IDTAhWJAJoKHceZCRkQjB0IBg&amp;url=http://pl.depositphotos.com/42921083/stock-photo-group-of-teenager-girls-smiling.html&amp;psig=AFQjCNFJ78hmRKAXlvoxxzLkJJxlUsUAaA&amp;ust=14910575500021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google.pl/url?sa=i&amp;rct=j&amp;q=&amp;esrc=s&amp;source=images&amp;cd=&amp;cad=rja&amp;uact=8&amp;ved=0ahUKEwid_9q3_IDTAhWJAJoKHceZCRkQjB0IBg&amp;url=http://pl.depositphotos.com/42921083/stock-photo-group-of-teenager-girls-smiling.html&amp;psig=AFQjCNFJ78hmRKAXlvoxxzLkJJxlUsUAaA&amp;ust=1491057550002122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google.pl/url?sa=i&amp;rct=j&amp;q=&amp;esrc=s&amp;source=images&amp;cd=&amp;cad=rja&amp;uact=8&amp;ved=0ahUKEwj6wffS_YDTAhXQJSwKHfouCGEQjB0IBg&amp;url=http://kobieta.dziennik.pl/dziecko/artykuly/509847,odchudzanie-dziecka.html&amp;bvm=bv.151426398,bs.2,d.bGg&amp;psig=AFQjCNEa4UwaPy0MG3T3TaqQdbCvlMRvkA&amp;ust=149105785772766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google.pl/url?sa=i&amp;rct=j&amp;q=&amp;esrc=s&amp;source=images&amp;cd=&amp;cad=rja&amp;uact=8&amp;ved=0ahUKEwjOu8SV_oDTAhWCC5oKHVWwANsQjB0IBg&amp;url=http://www.zeberka.pl/art/metamorfozy-nastolatki-basia-13-lat-18177&amp;bvm=bv.151426398,bs.2,d.bGg&amp;psig=AFQjCNHowen7qr8Mo4bCWNZuNcb6Y01gew&amp;ust=1491058028327777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hyperlink" Target="http://ps-po.pl/" TargetMode="External"/><Relationship Id="rId4" Type="http://schemas.openxmlformats.org/officeDocument/2006/relationships/hyperlink" Target="https://www.google.pl/url?sa=i&amp;rct=j&amp;q=&amp;esrc=s&amp;source=images&amp;cd=&amp;cad=rja&amp;uact=8&amp;ved=0ahUKEwjK5Z6-_oDTAhXjYpoKHdxwCkoQjB0IBg&amp;url=http://www.projektblou.pl/2015/08/metamorfoza-pokoju-nastolatki.html&amp;bvm=bv.151426398,bs.2,d.bGg&amp;psig=AFQjCNHowen7qr8Mo4bCWNZuNcb6Y01gew&amp;ust=149105802832777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68052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pl-PL" dirty="0">
              <a:latin typeface="+mn-lt"/>
            </a:endParaRPr>
          </a:p>
          <a:p>
            <a:r>
              <a:rPr lang="pl-PL" sz="2400" dirty="0"/>
              <a:t>Prezentacja nr 2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16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Zapraszamy do poćwiczenia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Na kolejnym slajdzie zobaczysz rybę.</a:t>
            </a:r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Co myślisz – jaka jest ta ryba? </a:t>
            </a:r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    Ładna, brzydka, pożera robaczka, groźna, fajnie pływa sobie?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 do 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pic>
        <p:nvPicPr>
          <p:cNvPr id="3074" name="Picture 2" descr="C:\Users\Ania\Documents\aUAM\konferencje\cybal-michalska 2017\17742339_1769530493361611_19316060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4006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A teraz, co myślisz o </a:t>
            </a:r>
            <a:r>
              <a:rPr lang="pl-PL" sz="2400" b="1" dirty="0">
                <a:solidFill>
                  <a:srgbClr val="002D69"/>
                </a:solidFill>
              </a:rPr>
              <a:t>tej samej rybie</a:t>
            </a:r>
            <a:r>
              <a:rPr lang="pl-PL" sz="2400" dirty="0">
                <a:solidFill>
                  <a:srgbClr val="002D69"/>
                </a:solidFill>
              </a:rPr>
              <a:t>? </a:t>
            </a:r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 do 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1026" name="Picture 2" descr="C:\Users\Ania\Documents\aUAM\konferencje\cybal-michalska 2017\17690339_1769530510028276_7963860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48072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A teraz, co myślisz o tej samej i drugiej rybie? </a:t>
            </a:r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 do 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2050" name="Picture 2" descr="C:\Users\Ania\Documents\aUAM\konferencje\cybal-michalska 2017\17742105_1769530526694941_19364739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19268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                </a:t>
            </a:r>
            <a:r>
              <a:rPr lang="pl-PL" sz="2400" b="1" dirty="0">
                <a:solidFill>
                  <a:srgbClr val="002D69"/>
                </a:solidFill>
              </a:rPr>
              <a:t>Poszerzanie perspektywy:</a:t>
            </a: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Jak to ćwiczenie może zmienić sposób patrzenia na Twoje dziecko? </a:t>
            </a: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Jedna z technik podejścia skoncentrowanego na rozwiązaniu uczy, jak dostrzegać kontekst. Jakie znaczenie ma poszerzanie pierwotnego obszaru </a:t>
            </a:r>
            <a:r>
              <a:rPr lang="pl-PL" sz="2000">
                <a:solidFill>
                  <a:srgbClr val="002D69"/>
                </a:solidFill>
              </a:rPr>
              <a:t>spostrzegania </a:t>
            </a:r>
            <a:br>
              <a:rPr lang="pl-PL" sz="2000">
                <a:solidFill>
                  <a:srgbClr val="002D69"/>
                </a:solidFill>
              </a:rPr>
            </a:br>
            <a:r>
              <a:rPr lang="pl-PL" sz="2000">
                <a:solidFill>
                  <a:srgbClr val="002D69"/>
                </a:solidFill>
              </a:rPr>
              <a:t>w </a:t>
            </a:r>
            <a:r>
              <a:rPr lang="pl-PL" sz="2000" dirty="0">
                <a:solidFill>
                  <a:srgbClr val="002D69"/>
                </a:solidFill>
              </a:rPr>
              <a:t>zależności od kontekstu oraz, że czasami coś wydaje się jakieś, a potem wydaje </a:t>
            </a:r>
            <a:r>
              <a:rPr lang="pl-PL" sz="2000">
                <a:solidFill>
                  <a:srgbClr val="002D69"/>
                </a:solidFill>
              </a:rPr>
              <a:t>się inne. </a:t>
            </a:r>
            <a:endParaRPr lang="pl-PL" sz="2000" dirty="0">
              <a:solidFill>
                <a:srgbClr val="002D69"/>
              </a:solidFill>
              <a:sym typeface="Wingdings" pitchFamily="2" charset="2"/>
            </a:endParaRP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  <a:sym typeface="Wingdings" pitchFamily="2" charset="2"/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	</a:t>
            </a:r>
            <a:r>
              <a:rPr lang="pl-PL" sz="2400" b="1" dirty="0">
                <a:solidFill>
                  <a:srgbClr val="002D69"/>
                </a:solidFill>
              </a:rPr>
              <a:t> Rodzice myślą, że nastolatek…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>
                <a:solidFill>
                  <a:srgbClr val="002D69"/>
                </a:solidFill>
              </a:rPr>
              <a:t>Źródło: </a:t>
            </a:r>
            <a:r>
              <a:rPr lang="pl-PL" sz="1400" b="1" dirty="0">
                <a:solidFill>
                  <a:srgbClr val="002D69"/>
                </a:solidFill>
                <a:hlinkClick r:id="rId2"/>
              </a:rPr>
              <a:t>http://polki.pl</a:t>
            </a:r>
            <a:r>
              <a:rPr lang="pl-PL" sz="1400" b="1" dirty="0">
                <a:solidFill>
                  <a:srgbClr val="002D69"/>
                </a:solidFill>
              </a:rPr>
              <a:t>; </a:t>
            </a:r>
            <a:r>
              <a:rPr lang="pl-PL" sz="1400" b="1" dirty="0">
                <a:solidFill>
                  <a:srgbClr val="002D69"/>
                </a:solidFill>
                <a:hlinkClick r:id="rId3"/>
              </a:rPr>
              <a:t>http://zobaczjestem.pl/</a:t>
            </a:r>
            <a:r>
              <a:rPr lang="pl-PL" sz="1400" b="1" dirty="0">
                <a:solidFill>
                  <a:srgbClr val="002D69"/>
                </a:solidFill>
              </a:rPr>
              <a:t> </a:t>
            </a:r>
            <a:endParaRPr lang="pl-PL" sz="1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pic>
        <p:nvPicPr>
          <p:cNvPr id="5" name="Obraz 4" descr="Znalezione obrazy dla zapytania nastlatek przed komputer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nalezione obrazy dla zapytania nastlatek alkoho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403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Dziadkowie myślą, że nastolatek…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</a:t>
            </a:r>
            <a:r>
              <a:rPr lang="pl-PL" sz="1400" b="1" dirty="0">
                <a:solidFill>
                  <a:srgbClr val="002D69"/>
                </a:solidFill>
              </a:rPr>
              <a:t>: </a:t>
            </a:r>
            <a:r>
              <a:rPr lang="pl-PL" sz="1400" dirty="0" err="1">
                <a:hlinkClick r:id="rId2"/>
              </a:rPr>
              <a:t>naTemat.pl</a:t>
            </a:r>
            <a:r>
              <a:rPr lang="pl-PL" sz="1400" dirty="0"/>
              <a:t>; </a:t>
            </a:r>
            <a:r>
              <a:rPr lang="pl-PL" sz="1400" u="sng" dirty="0" err="1">
                <a:hlinkClick r:id="rId3"/>
              </a:rPr>
              <a:t>w-spodnicy.p</a:t>
            </a:r>
            <a:r>
              <a:rPr lang="pl-PL" sz="1400" u="sng" dirty="0" err="1"/>
              <a:t>l</a:t>
            </a:r>
            <a:r>
              <a:rPr lang="pl-PL" sz="1400" u="sng" dirty="0"/>
              <a:t>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5" name="Obraz 4" descr="Znalezione obrazy dla zapytania natolatek przed lust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4896544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nalezione obrazy dla zapytania moda młodzieżowa męsk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40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	Nauczyciele myślą, że nastolatek…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Zródło:</a:t>
            </a:r>
            <a:r>
              <a:rPr lang="pl-PL" sz="1400" u="sng" dirty="0" err="1">
                <a:hlinkClick r:id="rId2"/>
              </a:rPr>
              <a:t>Kobieta</a:t>
            </a:r>
            <a:r>
              <a:rPr lang="pl-PL" sz="1400" u="sng" dirty="0">
                <a:hlinkClick r:id="rId2"/>
              </a:rPr>
              <a:t> - </a:t>
            </a:r>
            <a:r>
              <a:rPr lang="pl-PL" sz="1400" u="sng" dirty="0" err="1">
                <a:hlinkClick r:id="rId2"/>
              </a:rPr>
              <a:t>Dziennik.pl</a:t>
            </a:r>
            <a:r>
              <a:rPr lang="pl-PL" sz="1400" u="sng" dirty="0"/>
              <a:t>; </a:t>
            </a:r>
            <a:r>
              <a:rPr lang="pl-PL" sz="1400" u="sng" dirty="0">
                <a:hlinkClick r:id="rId3"/>
              </a:rPr>
              <a:t>Gazeta Wyborcza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6" name="Obraz 5" descr="Znalezione obrazy dla zapytania natolatki przed komputerem w smartfoni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nalezione obrazy dla zapytania natolatki przed komputerem w smartfon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4320560" cy="384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A nastolatek…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Zródło:</a:t>
            </a:r>
            <a:r>
              <a:rPr lang="pl-PL" sz="1400" u="sng" dirty="0" err="1">
                <a:hlinkClick r:id="rId3"/>
              </a:rPr>
              <a:t>Onet</a:t>
            </a:r>
            <a:r>
              <a:rPr lang="pl-PL" sz="1400" u="sng" dirty="0">
                <a:hlinkClick r:id="rId3"/>
              </a:rPr>
              <a:t> Kobieta</a:t>
            </a:r>
            <a:r>
              <a:rPr lang="pl-PL" sz="1400" u="sng" dirty="0"/>
              <a:t>;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5" name="Obraz 4" descr="Znalezione obrazy dla zapytania nastlatki odpoczywaj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55446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nalezione obrazy dla zapytania nastlatki odpoczywaj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3573016"/>
            <a:ext cx="5760720" cy="28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A nastolatek…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</a:t>
            </a:r>
            <a:r>
              <a:rPr lang="pl-PL" sz="1400" b="1" dirty="0">
                <a:solidFill>
                  <a:srgbClr val="002D69"/>
                </a:solidFill>
              </a:rPr>
              <a:t>:</a:t>
            </a:r>
            <a:r>
              <a:rPr lang="pl-PL" sz="1400" u="sng" dirty="0"/>
              <a:t> </a:t>
            </a:r>
            <a:r>
              <a:rPr lang="pl-PL" sz="1400" dirty="0" err="1">
                <a:hlinkClick r:id="rId3"/>
              </a:rPr>
              <a:t>Depositphotos</a:t>
            </a:r>
            <a:r>
              <a:rPr lang="pl-PL" sz="1400" dirty="0"/>
              <a:t>;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pic>
        <p:nvPicPr>
          <p:cNvPr id="7" name="Obraz 6" descr="Znalezione obrazy dla zapytania nastolatek zadowolon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Śmiejąc się facet zbliżenie — Zdjęcie stockowe #2899295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6896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Nastolatek też jeszcze… i jeszcze…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</a:t>
            </a:r>
            <a:r>
              <a:rPr lang="pl-PL" sz="1400" b="1" dirty="0">
                <a:solidFill>
                  <a:srgbClr val="002D69"/>
                </a:solidFill>
              </a:rPr>
              <a:t>:</a:t>
            </a:r>
            <a:r>
              <a:rPr lang="pl-PL" sz="1400" u="sng" dirty="0"/>
              <a:t> </a:t>
            </a:r>
            <a:r>
              <a:rPr lang="pl-PL" sz="1400" dirty="0" err="1">
                <a:hlinkClick r:id="rId3"/>
              </a:rPr>
              <a:t>Depositphotos</a:t>
            </a:r>
            <a:r>
              <a:rPr lang="pl-PL" sz="1400" dirty="0"/>
              <a:t>;</a:t>
            </a:r>
            <a:r>
              <a:rPr lang="pl-PL" sz="1400" dirty="0">
                <a:hlinkClick r:id="rId4"/>
              </a:rPr>
              <a:t> Kobieta - Dziennik</a:t>
            </a:r>
            <a:r>
              <a:rPr lang="pl-PL" sz="1400" dirty="0"/>
              <a:t>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pic>
        <p:nvPicPr>
          <p:cNvPr id="9" name="Obraz 8" descr="Znalezione obrazy dla zapytania nastolatek zamyślon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4286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Znalezione obrazy dla zapytania nastolatek zamyśl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636912"/>
            <a:ext cx="1619250" cy="1619251"/>
          </a:xfrm>
          <a:prstGeom prst="rect">
            <a:avLst/>
          </a:prstGeom>
          <a:noFill/>
        </p:spPr>
      </p:pic>
      <p:pic>
        <p:nvPicPr>
          <p:cNvPr id="2052" name="Picture 4" descr="Znalezione obrazy dla zapytania nastolatek ćwicz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9344" y="4221088"/>
            <a:ext cx="5904656" cy="1921357"/>
          </a:xfrm>
          <a:prstGeom prst="rect">
            <a:avLst/>
          </a:prstGeom>
          <a:noFill/>
        </p:spPr>
      </p:pic>
      <p:pic>
        <p:nvPicPr>
          <p:cNvPr id="10" name="Obraz 9" descr="Znalezione obrazy dla zapytania nastolatek ćwicz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700808"/>
            <a:ext cx="3384416" cy="25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Nastolatek też jeszcze… i jeszcze…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marL="0" indent="0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…nieustannie się zmienia,</a:t>
            </a:r>
          </a:p>
          <a:p>
            <a:pPr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bo to najlepszy czas na ZMIANY …</a:t>
            </a: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dirty="0">
                <a:solidFill>
                  <a:srgbClr val="002D69"/>
                </a:solidFill>
              </a:rPr>
              <a:t>Źródło: </a:t>
            </a:r>
            <a:r>
              <a:rPr lang="pl-PL" sz="1400" u="sng" dirty="0" err="1">
                <a:hlinkClick r:id="rId3"/>
              </a:rPr>
              <a:t>Zeberka.pl</a:t>
            </a:r>
            <a:r>
              <a:rPr lang="pl-PL" sz="1400" u="sng" dirty="0"/>
              <a:t>; </a:t>
            </a:r>
            <a:r>
              <a:rPr lang="pl-PL" sz="1400" u="sng" dirty="0">
                <a:hlinkClick r:id="rId4"/>
              </a:rPr>
              <a:t>Projekt </a:t>
            </a:r>
            <a:r>
              <a:rPr lang="pl-PL" sz="1400" u="sng" dirty="0" err="1">
                <a:hlinkClick r:id="rId4"/>
              </a:rPr>
              <a:t>Blou</a:t>
            </a:r>
            <a:r>
              <a:rPr lang="pl-PL" sz="1400" u="sng" dirty="0"/>
              <a:t>; </a:t>
            </a:r>
            <a:r>
              <a:rPr lang="pl-PL" sz="1400" u="sng" dirty="0">
                <a:hlinkClick r:id="rId5"/>
              </a:rPr>
              <a:t>http://ps-po.pl/</a:t>
            </a:r>
            <a:r>
              <a:rPr lang="pl-PL" sz="1400" u="sng" dirty="0"/>
              <a:t> </a:t>
            </a:r>
            <a:endParaRPr lang="pl-PL" sz="1400" dirty="0">
              <a:solidFill>
                <a:srgbClr val="002D69"/>
              </a:solidFill>
            </a:endParaRPr>
          </a:p>
          <a:p>
            <a:pPr eaLnBrk="1" hangingPunct="1">
              <a:buFontTx/>
              <a:buChar char="-"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 </a:t>
            </a:r>
            <a:br>
              <a:rPr lang="pl-PL" sz="2000" dirty="0">
                <a:solidFill>
                  <a:srgbClr val="002D69"/>
                </a:solidFill>
              </a:rPr>
            </a:b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11" name="Obraz 10" descr="Znalezione obrazy dla zapytania nastolatek metamorfoz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628800"/>
            <a:ext cx="2867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Znalezione obrazy dla zapytania nastolatek metamorfoz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5328" y="3717032"/>
            <a:ext cx="5328672" cy="24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Znalezione obrazy dla zapytania zmiany w mysleniu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924944"/>
            <a:ext cx="3456384" cy="23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68052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pl-PL" dirty="0">
              <a:latin typeface="+mn-lt"/>
            </a:endParaRPr>
          </a:p>
          <a:p>
            <a:endParaRPr lang="pl-PL" sz="2400" dirty="0"/>
          </a:p>
          <a:p>
            <a:r>
              <a:rPr lang="pl-PL" sz="2400" dirty="0"/>
              <a:t>Młodzież wie …</a:t>
            </a:r>
            <a:r>
              <a:rPr lang="pl-PL" sz="2400" dirty="0">
                <a:latin typeface="+mn-lt"/>
              </a:rPr>
              <a:t>co robi nie-tak, </a:t>
            </a:r>
          </a:p>
          <a:p>
            <a:r>
              <a:rPr lang="pl-PL" sz="2400" dirty="0">
                <a:latin typeface="+mn-lt"/>
              </a:rPr>
              <a:t>ale często nie wie: co i jak ma robić inaczej?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Co młodzież wie? </a:t>
            </a:r>
          </a:p>
        </p:txBody>
      </p:sp>
    </p:spTree>
    <p:extLst>
      <p:ext uri="{BB962C8B-B14F-4D97-AF65-F5344CB8AC3E}">
        <p14:creationId xmlns:p14="http://schemas.microsoft.com/office/powerpoint/2010/main" val="26818836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_UA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</Template>
  <TotalTime>3607</TotalTime>
  <Words>357</Words>
  <Application>Microsoft Office PowerPoint</Application>
  <PresentationFormat>Pokaz na ekranie (4:3)</PresentationFormat>
  <Paragraphs>173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Prezentacja_UAM</vt:lpstr>
      <vt:lpstr>Slajd kolejny</vt:lpstr>
      <vt:lpstr>Slajd niestandardowy bez nagłówka</vt:lpstr>
      <vt:lpstr>Prezentacja programu PowerPoint</vt:lpstr>
      <vt:lpstr>   Rodzice myślą, że nastolatek… </vt:lpstr>
      <vt:lpstr>   Dziadkowie myślą, że nastolatek… </vt:lpstr>
      <vt:lpstr>    Nauczyciele myślą, że nastolatek… </vt:lpstr>
      <vt:lpstr>   A nastolatek… </vt:lpstr>
      <vt:lpstr>   A nastolatek… </vt:lpstr>
      <vt:lpstr>   Nastolatek też jeszcze… i jeszcze… </vt:lpstr>
      <vt:lpstr>   Nastolatek też jeszcze… i jeszcze… </vt:lpstr>
      <vt:lpstr>Co młodzież wie? </vt:lpstr>
      <vt:lpstr>      </vt:lpstr>
      <vt:lpstr>      </vt:lpstr>
      <vt:lpstr>      </vt:lpstr>
      <vt:lpstr>      </vt:lpstr>
      <vt:lpstr>      </vt:lpstr>
      <vt:lpstr>                  Poszerzanie perspektywy: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mówić żeby dzieciaki nas słuchały?</dc:title>
  <dc:creator>WSE</dc:creator>
  <cp:lastModifiedBy>Anna G</cp:lastModifiedBy>
  <cp:revision>369</cp:revision>
  <dcterms:created xsi:type="dcterms:W3CDTF">2016-10-01T10:56:46Z</dcterms:created>
  <dcterms:modified xsi:type="dcterms:W3CDTF">2022-11-10T09:44:55Z</dcterms:modified>
</cp:coreProperties>
</file>