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18"/>
  </p:notesMasterIdLst>
  <p:handoutMasterIdLst>
    <p:handoutMasterId r:id="rId19"/>
  </p:handoutMasterIdLst>
  <p:sldIdLst>
    <p:sldId id="261" r:id="rId3"/>
    <p:sldId id="1433" r:id="rId4"/>
    <p:sldId id="1446" r:id="rId5"/>
    <p:sldId id="337" r:id="rId6"/>
    <p:sldId id="347" r:id="rId7"/>
    <p:sldId id="349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337"/>
            <p14:sldId id="347"/>
            <p14:sldId id="349"/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1A614-72F8-497D-58D3-56C1E31DF45D}" name="Bruno Santos" initials="BS" userId="S::bruno.santos@fsdynamics.pt::8d4a6a1f-e5de-4112-94fb-63cc5ded6cfe" providerId="AD"/>
  <p188:author id="{809375AA-CE24-1A6E-89A7-5BA4F63A46AB}" name="Junior Mané" initials="JM" userId="cfe5ae7aff4951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32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80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17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56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14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777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860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269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931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21/03/2024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Scenario 1</a:t>
            </a:r>
          </a:p>
          <a:p>
            <a:pPr algn="just"/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School Project and Tutorial of How to make a Poster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D65642-03D8-44D9-2B81-13ACE1D8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00" y="1386990"/>
            <a:ext cx="6874339" cy="4814712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4236B383-9C4C-79BB-A8E5-2F1C684653CF}"/>
              </a:ext>
            </a:extLst>
          </p:cNvPr>
          <p:cNvSpPr txBox="1">
            <a:spLocks/>
          </p:cNvSpPr>
          <p:nvPr/>
        </p:nvSpPr>
        <p:spPr>
          <a:xfrm>
            <a:off x="350198" y="2589892"/>
            <a:ext cx="3647440" cy="767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10908C7D-C1D7-A061-AA6A-61077215A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CB673A-1BF7-56ED-0E97-246CB5D2E55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7001B4A3-E5BC-9E0E-BD3D-7E891A4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3F9300C5-1DBF-A0C9-D067-E45F2B9287B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9" y="2008979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Slide Dimensions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5F9076-EC53-26AB-3A41-59E18DA46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2" r="27190" b="5079"/>
          <a:stretch/>
        </p:blipFill>
        <p:spPr>
          <a:xfrm>
            <a:off x="4798772" y="959126"/>
            <a:ext cx="2968835" cy="5110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CCBE52-E4C6-B03B-35DE-2C5EA4531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5" t="5241" r="16603" b="8841"/>
          <a:stretch/>
        </p:blipFill>
        <p:spPr>
          <a:xfrm>
            <a:off x="8083829" y="1734507"/>
            <a:ext cx="3872944" cy="3559718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D6A63EB-E466-7559-7E58-3A0F4B03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8368B4-E05C-6231-9768-82B6CA4A43D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5905AF8F-6DE9-50DC-6E3C-3B189C84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51548C5D-6E30-8836-F03A-A8C2132FC13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17DF90F-9439-BF7A-DAF1-B467F4E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0641653" cy="772151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Dimension of a poster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(to a pre-defined dimension)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1" y="1641352"/>
            <a:ext cx="5976354" cy="4072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Open a Power-Point document;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“Structure” </a:t>
            </a:r>
            <a:r>
              <a:rPr lang="en-US" sz="1800" dirty="0">
                <a:latin typeface="Comic Sans MS" panose="030F0702030302020204" pitchFamily="66" charset="0"/>
              </a:rPr>
              <a:t>on the options next to “File”;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Next,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“Slide Dimension”</a:t>
            </a:r>
            <a:r>
              <a:rPr lang="en-US" sz="1800" dirty="0">
                <a:latin typeface="Comic Sans MS" panose="030F0702030302020204" pitchFamily="66" charset="0"/>
              </a:rPr>
              <a:t> (upper right corner);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 Slide Dimension”;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option under “Slide dimension for”,</a:t>
            </a:r>
            <a:r>
              <a:rPr lang="en-US" sz="1800" dirty="0">
                <a:latin typeface="Comic Sans MS" panose="030F0702030302020204" pitchFamily="66" charset="0"/>
              </a:rPr>
              <a:t> and select the slide configuration wanted, such as A3 or A4, for example;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Select “Ok”.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E6B2E6-891F-EBAE-E729-F38EDBAB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BD55383B-75D4-2AB8-B30E-8BE3DBFE6CE9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8957EA6-656A-5637-B557-33D75F499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D83D0C5-657A-3F0F-CD2C-8C7B4A571B2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990ECD89-A1F8-BDC0-11F0-416CDD35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25ADD10C-ED17-DBA9-B236-CD2D62C1216D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1" y="1404257"/>
            <a:ext cx="10401801" cy="38759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Open a Power-Point document;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“Structure” </a:t>
            </a:r>
            <a:r>
              <a:rPr lang="en-US" sz="1800" dirty="0">
                <a:latin typeface="Comic Sans MS" panose="030F0702030302020204" pitchFamily="66" charset="0"/>
              </a:rPr>
              <a:t>(right side of “File”);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Next,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“Slide Dimension”</a:t>
            </a:r>
            <a:r>
              <a:rPr lang="en-US" sz="1800" dirty="0">
                <a:latin typeface="Comic Sans MS" panose="030F0702030302020204" pitchFamily="66" charset="0"/>
              </a:rPr>
              <a:t> (upper right corner);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 Slide Dimension”;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option under “Slide dimension for”, </a:t>
            </a:r>
            <a:r>
              <a:rPr lang="en-US" sz="1800" dirty="0">
                <a:latin typeface="Comic Sans MS" panose="030F0702030302020204" pitchFamily="66" charset="0"/>
              </a:rPr>
              <a:t>and, following,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Introduce the length and height wanted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(in centimeters!!);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(Optional): </a:t>
            </a:r>
            <a:r>
              <a:rPr lang="en-US" sz="1800" dirty="0">
                <a:latin typeface="Comic Sans MS" panose="030F0702030302020204" pitchFamily="66" charset="0"/>
              </a:rPr>
              <a:t>If you want to see the slide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horizontally or vertically, select </a:t>
            </a:r>
            <a:r>
              <a:rPr lang="en-US" sz="1800" dirty="0">
                <a:latin typeface="Comic Sans MS" panose="030F0702030302020204" pitchFamily="66" charset="0"/>
              </a:rPr>
              <a:t>the option wanted in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”Orientation” and “Notes, Brochures and Highlights”</a:t>
            </a:r>
            <a:r>
              <a:rPr lang="en-US" sz="1800" dirty="0">
                <a:latin typeface="Comic Sans MS" panose="030F0702030302020204" pitchFamily="66" charset="0"/>
              </a:rPr>
              <a:t>, which is on the right side after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completing step 4.</a:t>
            </a:r>
            <a:endParaRPr lang="pt-PT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22C2C55-C85F-699E-E72A-21E5DF2B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Dimension of a poster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(to a certain dimension)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A6D5F7CC-4940-41EC-5747-32237E191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4607A7F-BDA0-35F8-C844-1518193628B6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2" descr="The European Union | OSCE">
            <a:extLst>
              <a:ext uri="{FF2B5EF4-FFF2-40B4-BE49-F238E27FC236}">
                <a16:creationId xmlns:a16="http://schemas.microsoft.com/office/drawing/2014/main" id="{689E53F6-17D8-BE91-8929-69AA1B3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7">
            <a:extLst>
              <a:ext uri="{FF2B5EF4-FFF2-40B4-BE49-F238E27FC236}">
                <a16:creationId xmlns:a16="http://schemas.microsoft.com/office/drawing/2014/main" id="{3411C6A1-522D-82B0-F122-3D3D7DE0157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A4E06C4-D80D-4865-7173-7A12B921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7" y="1546562"/>
            <a:ext cx="4386341" cy="21817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91A0BFC-CDF5-D33C-7A9B-59D371BD1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778" y="1546562"/>
            <a:ext cx="5106412" cy="25398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1202C7-9C8A-6D58-7E8C-7F00A9CB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97" y="3939401"/>
            <a:ext cx="3990508" cy="218171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9BC0C6C-3F5C-582B-E892-98014189B4F5}"/>
              </a:ext>
            </a:extLst>
          </p:cNvPr>
          <p:cNvGrpSpPr/>
          <p:nvPr/>
        </p:nvGrpSpPr>
        <p:grpSpPr>
          <a:xfrm>
            <a:off x="5813668" y="4435843"/>
            <a:ext cx="5377071" cy="1869918"/>
            <a:chOff x="5732562" y="4692353"/>
            <a:chExt cx="5377071" cy="186991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BE612F-4277-B428-0510-1B97A8DD09F1}"/>
                </a:ext>
              </a:extLst>
            </p:cNvPr>
            <p:cNvSpPr/>
            <p:nvPr/>
          </p:nvSpPr>
          <p:spPr>
            <a:xfrm>
              <a:off x="5732562" y="4692353"/>
              <a:ext cx="5377070" cy="18699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DA1E675-988C-BC1F-F990-D65AAD029130}"/>
                </a:ext>
              </a:extLst>
            </p:cNvPr>
            <p:cNvSpPr txBox="1"/>
            <p:nvPr/>
          </p:nvSpPr>
          <p:spPr>
            <a:xfrm>
              <a:off x="5732563" y="4750149"/>
              <a:ext cx="537707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>
                  <a:solidFill>
                    <a:srgbClr val="92D050"/>
                  </a:solidFill>
                </a:rPr>
                <a:t>Size of the bigger slides (length X height):</a:t>
              </a:r>
            </a:p>
            <a:p>
              <a:endParaRPr lang="pt-P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A0	-	(84.1 X 118.9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A1	-	(59.4 X 84.1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A2	-	(42 X 59.4 cm);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67F336D-D205-2734-1065-8596AA46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Slide Dimensions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71FB4652-2D67-EFE2-E643-015E0FA7A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3E19FC-4F33-B156-98F9-ACEB2EF4578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5437643D-EBA5-DE4E-741B-2E8D4277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88C7F823-1EE2-96EB-8973-99C6845F56E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See you later!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1061713"/>
            <a:ext cx="418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Project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1996151"/>
            <a:ext cx="10825879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With Scenario 1 already implemented, the final activity is starting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: </a:t>
            </a:r>
            <a:r>
              <a:rPr lang="pt-PT" sz="2000" b="1" dirty="0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 school project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 this project, each group will need to create a poster about the themes mentioned during the implementation of the scenario, not forgetting to brought up the measures to contest the existing health public problem;</a:t>
            </a: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After every group presents their poster to the school, the best poster will be chosen, and then, upgraded, with the intent of presenting that poster to the whole school community.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Create a Poster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712C91C-571C-A10C-E8F6-3170509E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68" y="844142"/>
            <a:ext cx="3807929" cy="5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8" y="749555"/>
            <a:ext cx="6249784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a Poster?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A04AB7-1F4F-42B7-A9A3-98B8E522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7" y="1702904"/>
            <a:ext cx="5801703" cy="3809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Document with big dimensions with the intent of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presenting the results </a:t>
            </a:r>
            <a:r>
              <a:rPr lang="en-US" sz="1700" dirty="0">
                <a:latin typeface="Comic Sans MS" panose="030F0702030302020204" pitchFamily="66" charset="0"/>
              </a:rPr>
              <a:t>of an investigation, research, project, among others;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It is composed by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text, images, graphics, drawings, among others… </a:t>
            </a:r>
            <a:r>
              <a:rPr lang="en-US" sz="1700" dirty="0">
                <a:latin typeface="Comic Sans MS" panose="030F0702030302020204" pitchFamily="66" charset="0"/>
              </a:rPr>
              <a:t>which makes the information more complete and more attractive to the reader;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It pretends to transmit,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quickly and clearly, </a:t>
            </a:r>
            <a:r>
              <a:rPr lang="en-US" sz="1700" dirty="0">
                <a:latin typeface="Comic Sans MS" panose="030F0702030302020204" pitchFamily="66" charset="0"/>
              </a:rPr>
              <a:t>the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general ideas of a document.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B58732-2C82-62E9-1E46-6ED0A981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A7D4C4F-E13C-7020-FF3B-918551C592B4}"/>
              </a:ext>
            </a:extLst>
          </p:cNvPr>
          <p:cNvCxnSpPr>
            <a:cxnSpLocks/>
          </p:cNvCxnSpPr>
          <p:nvPr/>
        </p:nvCxnSpPr>
        <p:spPr>
          <a:xfrm>
            <a:off x="6413422" y="1420652"/>
            <a:ext cx="0" cy="5152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A56152CF-5401-8724-B228-775E3ACD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BAA3A67-ECD0-737C-7631-24F0F0E5D4F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Picture 2" descr="The European Union | OSCE">
            <a:extLst>
              <a:ext uri="{FF2B5EF4-FFF2-40B4-BE49-F238E27FC236}">
                <a16:creationId xmlns:a16="http://schemas.microsoft.com/office/drawing/2014/main" id="{B624CFCA-F0B8-890F-DAC4-B8E92CE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7">
            <a:extLst>
              <a:ext uri="{FF2B5EF4-FFF2-40B4-BE49-F238E27FC236}">
                <a16:creationId xmlns:a16="http://schemas.microsoft.com/office/drawing/2014/main" id="{CCB40458-673B-AFC2-8E72-E874185D313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39BDA54-8767-47AB-8914-6B0543D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6" y="1709529"/>
            <a:ext cx="5910561" cy="477078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Identification of the institution’s name, logo, contacts, and the documents authors;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Small text, but with relevant information;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Pictorial elements: Images, graphs, tables, schemes, maps, drawings, among others;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Well defined and identified titles;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Use of arrows and numbers, to guide the reader while evaluating the document;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Balance between colors and fonts;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Balance between type and size of the letters.</a:t>
            </a: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FF169-6055-0921-31C6-AD642065A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800CFB0-76E5-52D6-20DD-AADFB8D5DF5F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867D56C8-7C81-812D-3F4A-369FEC54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Characteristics</a:t>
            </a:r>
          </a:p>
        </p:txBody>
      </p:sp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7F0ABF15-E15F-C068-A03F-DDF111F86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EBD288E-DF2F-C7A0-6429-F5B824D4898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2" name="Picture 2" descr="The European Union | OSCE">
            <a:extLst>
              <a:ext uri="{FF2B5EF4-FFF2-40B4-BE49-F238E27FC236}">
                <a16:creationId xmlns:a16="http://schemas.microsoft.com/office/drawing/2014/main" id="{15C5FEC7-4235-5013-3AF4-7AA577AC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DD34B3B2-28FB-E426-1B7A-B5E6F3E04FC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556835"/>
            <a:ext cx="5991502" cy="4359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900" b="1" u="sng" dirty="0">
                <a:latin typeface="Comic Sans MS" panose="030F0702030302020204" pitchFamily="66" charset="0"/>
              </a:rPr>
              <a:t>The most common components on a poster are: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Title;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Author’s identification;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Summary;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Introduction/goals;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Development – What was done;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Conclusions – Tables, graphs, images, figures, among others.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AAA794-98C2-3C58-1052-CFEBE03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508D1996-6CCD-BDFB-449E-F5B2433ABC57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947AFB0A-4FFC-C205-F904-82DE8BBF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Structure</a:t>
            </a:r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B7EB40BA-456F-CBAE-C637-3E496FEF4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AD96C87-A67C-E34A-912D-D031DEE2B6F7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2" descr="The European Union | OSCE">
            <a:extLst>
              <a:ext uri="{FF2B5EF4-FFF2-40B4-BE49-F238E27FC236}">
                <a16:creationId xmlns:a16="http://schemas.microsoft.com/office/drawing/2014/main" id="{78E4565E-0A8B-8CFB-BC32-B2B26125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7">
            <a:extLst>
              <a:ext uri="{FF2B5EF4-FFF2-40B4-BE49-F238E27FC236}">
                <a16:creationId xmlns:a16="http://schemas.microsoft.com/office/drawing/2014/main" id="{428009C2-D1CE-C603-BB6A-40B98FBA47C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9" y="1641352"/>
            <a:ext cx="5957212" cy="41103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Too much text;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Figures without clarity (by being printed with big dimensions);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Too much variety of colors and fonts;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Titles disorganized;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identification of the institution or of the authors;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Spelling mistakes;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identification sources on the pictures and illustrations;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titles for the illustrations.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319E4D-7047-D955-4A58-023813F5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7AFE6102-4174-3C7E-E119-66165C165662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DC4F6A04-FD6E-D368-54D8-2470B44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646085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Usual Mistakes in a Poster</a:t>
            </a:r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488B58F1-66A8-7690-76CA-14637E44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F0CA7E-07CE-72F9-148E-2C6B2B6B09E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The European Union | OSCE">
            <a:extLst>
              <a:ext uri="{FF2B5EF4-FFF2-40B4-BE49-F238E27FC236}">
                <a16:creationId xmlns:a16="http://schemas.microsoft.com/office/drawing/2014/main" id="{097E68EF-A815-9BA6-E15A-4E9249D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01D854F1-46D0-45A3-206F-A1D032B5D63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93DFF3B-60DA-F208-A279-027822AC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9" y="359445"/>
            <a:ext cx="4341470" cy="6139110"/>
          </a:xfrm>
          <a:prstGeom prst="rect">
            <a:avLst/>
          </a:prstGeom>
        </p:spPr>
      </p:pic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8B7550F-5DC1-84D9-F64E-F43FE3E13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67DA84F-3CD2-B992-DD1A-0F8359A4E70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476EF656-891F-72B7-A1E2-91DD994E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8A445FF4-6148-48D4-17E5-AEA5701AEB00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8E9EB5-BC56-A1BF-A1DF-009BE140758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279" t="7974" r="8329" b="4095"/>
          <a:stretch/>
        </p:blipFill>
        <p:spPr>
          <a:xfrm>
            <a:off x="5526000" y="360000"/>
            <a:ext cx="4341600" cy="6138000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F6467540-69A5-169D-B445-968D0D0F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6EF62D2B-64B8-92C8-F068-AD1801D4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012B957-30DF-EC56-B43F-13202C439F7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programme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F87593BC-E569-13AB-16FB-4E4F4F7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C15530DD-8B6D-DE67-F13F-EBF97A2A0D1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1004</Words>
  <Application>Microsoft Office PowerPoint</Application>
  <PresentationFormat>Ecrã Panorâmico</PresentationFormat>
  <Paragraphs>128</Paragraphs>
  <Slides>15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What is a Poster?</vt:lpstr>
      <vt:lpstr>Poster Characteristics</vt:lpstr>
      <vt:lpstr>Poster Structure</vt:lpstr>
      <vt:lpstr>Usual Mistakes in a Poster</vt:lpstr>
      <vt:lpstr>Poster Examples _</vt:lpstr>
      <vt:lpstr>Poster Examples _</vt:lpstr>
      <vt:lpstr>Apresentação do PowerPoint</vt:lpstr>
      <vt:lpstr>Changing the Slide Dimensions _</vt:lpstr>
      <vt:lpstr>Changing the Dimension of a poster (to a pre-defined dimension)</vt:lpstr>
      <vt:lpstr>Changing the Dimension of a poster (to a certain dimension)</vt:lpstr>
      <vt:lpstr>Changing the Slide Dimensions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Mário João Miranda Jesus</cp:lastModifiedBy>
  <cp:revision>105</cp:revision>
  <dcterms:created xsi:type="dcterms:W3CDTF">2021-10-05T02:03:23Z</dcterms:created>
  <dcterms:modified xsi:type="dcterms:W3CDTF">2024-03-21T21:11:53Z</dcterms:modified>
</cp:coreProperties>
</file>